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73" r:id="rId1"/>
  </p:sldMasterIdLst>
  <p:notesMasterIdLst>
    <p:notesMasterId r:id="rId11"/>
  </p:notesMasterIdLst>
  <p:sldIdLst>
    <p:sldId id="265" r:id="rId2"/>
    <p:sldId id="257" r:id="rId3"/>
    <p:sldId id="259" r:id="rId4"/>
    <p:sldId id="267" r:id="rId5"/>
    <p:sldId id="260" r:id="rId6"/>
    <p:sldId id="261" r:id="rId7"/>
    <p:sldId id="262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F5338-C7EE-46F7-AA6C-DA42339A8F86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9A8-793D-4A1B-A691-8EBF8FBC55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95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9E4D-251F-47B6-A246-D8855B48F107}" type="datetime1">
              <a:rPr lang="fr-FR" smtClean="0"/>
              <a:t>06/01/2021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71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8B1-4440-4644-8E3B-F62BE9F08068}" type="datetime1">
              <a:rPr lang="fr-FR" smtClean="0"/>
              <a:t>06/01/2021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56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EA3F-0316-40B6-BDFB-FBC21AD511B4}" type="datetime1">
              <a:rPr lang="fr-FR" smtClean="0"/>
              <a:t>06/01/2021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716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646B-DC12-47E1-B437-573568A1DDB5}" type="datetime1">
              <a:rPr lang="fr-FR" smtClean="0"/>
              <a:t>06/01/2021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5886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C5B5-AD75-461A-971B-9CB140446BA8}" type="datetime1">
              <a:rPr lang="fr-FR" smtClean="0"/>
              <a:t>06/01/2021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227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FBC7-C21E-4B1C-ADC1-38C3C24C912F}" type="datetime1">
              <a:rPr lang="fr-FR" smtClean="0"/>
              <a:t>06/01/2021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1113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1FBCD-F2B8-47D2-934B-D52E1F19D3A3}" type="datetime1">
              <a:rPr lang="fr-FR" smtClean="0"/>
              <a:t>06/01/2021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826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CF73-63A6-4A99-86C1-87C16475D985}" type="datetime1">
              <a:rPr lang="fr-FR" smtClean="0"/>
              <a:t>06/01/2021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006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A00A-67FD-4109-B9FB-5C3655D9CC5D}" type="datetime1">
              <a:rPr lang="fr-FR" smtClean="0"/>
              <a:t>06/01/2021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1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94A1-3034-448F-9410-643F96036AC5}" type="datetime1">
              <a:rPr lang="fr-FR" smtClean="0"/>
              <a:t>06/01/2021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42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5558-0DD0-4300-8DE7-9A4875A8654C}" type="datetime1">
              <a:rPr lang="fr-FR" smtClean="0"/>
              <a:t>06/01/2021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212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19C3-A0FA-430E-85EE-7B8DA9C1942D}" type="datetime1">
              <a:rPr lang="fr-FR" smtClean="0"/>
              <a:t>06/01/2021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8804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759E-9B7E-4ABC-9248-E90604ADE121}" type="datetime1">
              <a:rPr lang="fr-FR" smtClean="0"/>
              <a:t>06/01/2021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8788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A7C2-9215-43DC-A623-F8CCA80334DE}" type="datetime1">
              <a:rPr lang="fr-FR" smtClean="0"/>
              <a:t>06/01/2021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83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B35B-ABC5-4E82-85D1-91EF307D1B2F}" type="datetime1">
              <a:rPr lang="fr-FR" smtClean="0"/>
              <a:t>06/01/2021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92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18F27-D6B9-4129-9E59-392E0D6F4FE5}" type="datetime1">
              <a:rPr lang="fr-FR" smtClean="0"/>
              <a:t>06/01/2021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49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BFC5-ADC1-400A-A9AD-521B7906E3F8}" type="datetime1">
              <a:rPr lang="fr-FR" smtClean="0"/>
              <a:t>06/01/2021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041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4CD5BE9-BEBF-4C36-83F4-39E925052E72}" type="datetime1">
              <a:rPr lang="fr-FR" smtClean="0"/>
              <a:t>06/01/2021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080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Robot détecteur de fumée</a:t>
            </a:r>
          </a:p>
        </p:txBody>
      </p:sp>
      <p:pic>
        <p:nvPicPr>
          <p:cNvPr id="4" name="Espace réservé du contenu 3" descr="Une image contenant personne, table, intérieur, table de salle à manger&#10;&#10;Description générée automatiquement">
            <a:extLst>
              <a:ext uri="{FF2B5EF4-FFF2-40B4-BE49-F238E27FC236}">
                <a16:creationId xmlns:a16="http://schemas.microsoft.com/office/drawing/2014/main" id="{218EBC7C-EF98-421E-BD09-97A0C0062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98" y="1967072"/>
            <a:ext cx="4237810" cy="3122896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1</a:t>
            </a:fld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25BBEE-2A23-44E8-88BA-AA5E6ED77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725" y="1992311"/>
            <a:ext cx="2543175" cy="18002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B8FCDB-B005-41F5-B5C7-B097D0766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775" y="4438038"/>
            <a:ext cx="2143125" cy="21431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A6CBBCF-5EFA-4406-AE80-3E014B6C5773}"/>
              </a:ext>
            </a:extLst>
          </p:cNvPr>
          <p:cNvSpPr txBox="1"/>
          <p:nvPr/>
        </p:nvSpPr>
        <p:spPr>
          <a:xfrm>
            <a:off x="327171" y="5192786"/>
            <a:ext cx="2143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Neyret Anthony</a:t>
            </a:r>
          </a:p>
          <a:p>
            <a:r>
              <a:rPr lang="fr-FR" dirty="0"/>
              <a:t>Rodrigues Hugo</a:t>
            </a:r>
          </a:p>
          <a:p>
            <a:r>
              <a:rPr lang="fr-FR" dirty="0"/>
              <a:t>GEII 2eme année </a:t>
            </a:r>
          </a:p>
        </p:txBody>
      </p:sp>
    </p:spTree>
    <p:extLst>
      <p:ext uri="{BB962C8B-B14F-4D97-AF65-F5344CB8AC3E}">
        <p14:creationId xmlns:p14="http://schemas.microsoft.com/office/powerpoint/2010/main" val="96287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Présentation</a:t>
            </a:r>
          </a:p>
          <a:p>
            <a:r>
              <a:rPr lang="fr-FR" dirty="0">
                <a:solidFill>
                  <a:schemeClr val="tx1"/>
                </a:solidFill>
              </a:rPr>
              <a:t>Cahier des charges</a:t>
            </a:r>
          </a:p>
          <a:p>
            <a:r>
              <a:rPr lang="fr-FR" dirty="0">
                <a:solidFill>
                  <a:schemeClr val="tx1"/>
                </a:solidFill>
              </a:rPr>
              <a:t>Composants utilisés</a:t>
            </a:r>
          </a:p>
          <a:p>
            <a:r>
              <a:rPr lang="fr-FR" dirty="0">
                <a:solidFill>
                  <a:schemeClr val="tx1"/>
                </a:solidFill>
              </a:rPr>
              <a:t>Avancement du projet</a:t>
            </a:r>
          </a:p>
          <a:p>
            <a:r>
              <a:rPr lang="fr-FR" dirty="0">
                <a:solidFill>
                  <a:schemeClr val="tx1"/>
                </a:solidFill>
              </a:rPr>
              <a:t>Diagramme fonctionnel</a:t>
            </a:r>
          </a:p>
          <a:p>
            <a:r>
              <a:rPr lang="fr-FR" dirty="0">
                <a:solidFill>
                  <a:schemeClr val="tx1"/>
                </a:solidFill>
              </a:rPr>
              <a:t>Prototype</a:t>
            </a:r>
          </a:p>
          <a:p>
            <a:r>
              <a:rPr lang="fr-FR" dirty="0">
                <a:solidFill>
                  <a:schemeClr val="tx1"/>
                </a:solidFill>
              </a:rPr>
              <a:t>Finalisation et futur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E5788D-9166-4AA2-ADB9-EE43F8BB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71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Cahier des charges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 mobile ayant pour but de trouver l’origine d’un feu sur un terrain connu et de le signaler à l’utilisateur.</a:t>
            </a:r>
          </a:p>
          <a:p>
            <a:r>
              <a:rPr lang="fr-F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Alimenté par batterie.</a:t>
            </a:r>
          </a:p>
          <a:p>
            <a:r>
              <a:rPr lang="fr-F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Système Wi-Fi.</a:t>
            </a:r>
          </a:p>
          <a:p>
            <a:r>
              <a:rPr lang="fr-F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Capteurs infrarouges </a:t>
            </a:r>
          </a:p>
          <a:p>
            <a:r>
              <a:rPr lang="fr-F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Suis un chemin prédéfini par une bande noire au sol.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89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4B28C-3852-4777-9AB3-C5F54A04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82070"/>
            <a:ext cx="8534400" cy="1507067"/>
          </a:xfrm>
        </p:spPr>
        <p:txBody>
          <a:bodyPr/>
          <a:lstStyle/>
          <a:p>
            <a:r>
              <a:rPr lang="fr-FR" dirty="0"/>
              <a:t>Diagramme fonctionnel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D5A217D-2EA5-4BA5-B3FA-98EFD4EA1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89" y="2314575"/>
            <a:ext cx="5514622" cy="31019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60E774-F35D-4150-9CBC-BA971FF1B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4</a:t>
            </a:fld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1C98A11-1D96-4A4A-ABB0-D56EBE8F9C68}"/>
              </a:ext>
            </a:extLst>
          </p:cNvPr>
          <p:cNvSpPr/>
          <p:nvPr/>
        </p:nvSpPr>
        <p:spPr>
          <a:xfrm>
            <a:off x="5515718" y="4739779"/>
            <a:ext cx="927027" cy="6021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32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r>
              <a:rPr lang="fr-FR" sz="2800"/>
              <a:t>Composants utilisés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8"/>
            <a:ext cx="3783856" cy="3775595"/>
          </a:xfrm>
        </p:spPr>
        <p:txBody>
          <a:bodyPr anchor="t">
            <a:norm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j-lt"/>
              </a:rPr>
              <a:t>Arduino </a:t>
            </a:r>
            <a:r>
              <a:rPr lang="fr-FR" sz="1800" dirty="0" err="1">
                <a:solidFill>
                  <a:schemeClr val="bg1"/>
                </a:solidFill>
                <a:latin typeface="+mj-lt"/>
              </a:rPr>
              <a:t>Uno</a:t>
            </a:r>
            <a:endParaRPr lang="fr-FR" sz="1800" dirty="0">
              <a:solidFill>
                <a:schemeClr val="bg1"/>
              </a:solidFill>
              <a:latin typeface="+mj-lt"/>
            </a:endParaRPr>
          </a:p>
          <a:p>
            <a:r>
              <a:rPr lang="fr-FR" sz="1800" dirty="0">
                <a:solidFill>
                  <a:schemeClr val="bg1"/>
                </a:solidFill>
                <a:latin typeface="+mj-lt"/>
              </a:rPr>
              <a:t>3 Moteurs 24V</a:t>
            </a:r>
          </a:p>
          <a:p>
            <a:r>
              <a:rPr lang="fr-FR" sz="1800" dirty="0">
                <a:solidFill>
                  <a:schemeClr val="bg1"/>
                </a:solidFill>
                <a:latin typeface="+mj-lt"/>
              </a:rPr>
              <a:t>2 batteries 12 V</a:t>
            </a:r>
          </a:p>
          <a:p>
            <a:r>
              <a:rPr lang="fr-FR" sz="1800" dirty="0">
                <a:solidFill>
                  <a:schemeClr val="bg1"/>
                </a:solidFill>
                <a:latin typeface="+mj-lt"/>
              </a:rPr>
              <a:t>Camera </a:t>
            </a:r>
            <a:r>
              <a:rPr lang="fr-FR" sz="1800" dirty="0" err="1">
                <a:solidFill>
                  <a:schemeClr val="bg1"/>
                </a:solidFill>
                <a:latin typeface="+mj-lt"/>
              </a:rPr>
              <a:t>OpenMV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H7</a:t>
            </a:r>
          </a:p>
          <a:p>
            <a:endParaRPr lang="fr-FR" sz="1800" dirty="0">
              <a:solidFill>
                <a:schemeClr val="bg1"/>
              </a:solidFill>
              <a:latin typeface="+mj-lt"/>
            </a:endParaRPr>
          </a:p>
          <a:p>
            <a:r>
              <a:rPr lang="fr-FR" sz="1800" dirty="0">
                <a:solidFill>
                  <a:schemeClr val="bg1"/>
                </a:solidFill>
                <a:latin typeface="+mj-lt"/>
              </a:rPr>
              <a:t>Capteur de fumée (</a:t>
            </a:r>
            <a:r>
              <a:rPr lang="fr-FR" sz="1800" i="0" dirty="0"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MQ-7)</a:t>
            </a:r>
            <a:endParaRPr lang="fr-FR" sz="1800" dirty="0">
              <a:solidFill>
                <a:schemeClr val="bg1"/>
              </a:solidFill>
              <a:latin typeface="+mj-lt"/>
            </a:endParaRPr>
          </a:p>
          <a:p>
            <a:r>
              <a:rPr lang="fr-FR" sz="1800" dirty="0">
                <a:solidFill>
                  <a:schemeClr val="bg1"/>
                </a:solidFill>
                <a:latin typeface="+mj-lt"/>
              </a:rPr>
              <a:t>Carte Wi-Fi (ESP8266 esp012)</a:t>
            </a:r>
          </a:p>
          <a:p>
            <a:r>
              <a:rPr lang="fr-FR" sz="1800" dirty="0">
                <a:solidFill>
                  <a:schemeClr val="bg1"/>
                </a:solidFill>
                <a:latin typeface="+mj-lt"/>
              </a:rPr>
              <a:t>Capteurs infrarouge</a:t>
            </a:r>
          </a:p>
          <a:p>
            <a:r>
              <a:rPr lang="fr-FR" sz="1800" dirty="0">
                <a:solidFill>
                  <a:schemeClr val="bg1"/>
                </a:solidFill>
                <a:latin typeface="+mj-lt"/>
              </a:rPr>
              <a:t>L298N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32043F-D8B3-4E8E-BEE4-596E2150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703785-4EA8-4BD2-B7E9-2849FCDA36C6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  <p:pic>
        <p:nvPicPr>
          <p:cNvPr id="10" name="Image 9" descr="Une image contenant projecteur, arme à feu&#10;&#10;Description générée automatiquement">
            <a:extLst>
              <a:ext uri="{FF2B5EF4-FFF2-40B4-BE49-F238E27FC236}">
                <a16:creationId xmlns:a16="http://schemas.microsoft.com/office/drawing/2014/main" id="{245593E6-7A21-4636-BFFB-779B2E7E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" y="962026"/>
            <a:ext cx="2603214" cy="2071946"/>
          </a:xfrm>
          <a:custGeom>
            <a:avLst/>
            <a:gdLst/>
            <a:ahLst/>
            <a:cxnLst/>
            <a:rect l="l" t="t" r="r" b="b"/>
            <a:pathLst>
              <a:path w="2686406" h="2071946">
                <a:moveTo>
                  <a:pt x="456876" y="0"/>
                </a:moveTo>
                <a:lnTo>
                  <a:pt x="2686406" y="0"/>
                </a:lnTo>
                <a:lnTo>
                  <a:pt x="2686406" y="2071946"/>
                </a:lnTo>
                <a:lnTo>
                  <a:pt x="0" y="2071946"/>
                </a:lnTo>
                <a:lnTo>
                  <a:pt x="0" y="456876"/>
                </a:lnTo>
                <a:close/>
              </a:path>
            </a:pathLst>
          </a:custGeom>
        </p:spPr>
      </p:pic>
      <p:pic>
        <p:nvPicPr>
          <p:cNvPr id="6" name="Image 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543F2AE4-D9C8-4AE5-9A35-83C13A2F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45" y="962026"/>
            <a:ext cx="2073033" cy="2073033"/>
          </a:xfrm>
          <a:prstGeom prst="rect">
            <a:avLst/>
          </a:prstGeom>
        </p:spPr>
      </p:pic>
      <p:pic>
        <p:nvPicPr>
          <p:cNvPr id="12" name="Image 11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904CFC1-C561-4B48-B40C-284E569B2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9" y="3505442"/>
            <a:ext cx="2073033" cy="2073033"/>
          </a:xfrm>
          <a:prstGeom prst="rect">
            <a:avLst/>
          </a:prstGeom>
        </p:spPr>
      </p:pic>
      <p:pic>
        <p:nvPicPr>
          <p:cNvPr id="4" name="Image 3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4064F6D6-36E3-464A-A408-464BD6B27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37" y="4924383"/>
            <a:ext cx="2706624" cy="1806671"/>
          </a:xfrm>
          <a:custGeom>
            <a:avLst/>
            <a:gdLst/>
            <a:ahLst/>
            <a:cxnLst/>
            <a:rect l="l" t="t" r="r" b="b"/>
            <a:pathLst>
              <a:path w="2706624" h="2073033">
                <a:moveTo>
                  <a:pt x="0" y="0"/>
                </a:moveTo>
                <a:lnTo>
                  <a:pt x="2706624" y="0"/>
                </a:lnTo>
                <a:lnTo>
                  <a:pt x="2706624" y="1648617"/>
                </a:lnTo>
                <a:lnTo>
                  <a:pt x="2282208" y="2073033"/>
                </a:lnTo>
                <a:lnTo>
                  <a:pt x="0" y="2073033"/>
                </a:lnTo>
                <a:close/>
              </a:path>
            </a:pathLst>
          </a:cu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D0826F0-3BAE-4D9E-A670-43988C7C5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84" y="3614242"/>
            <a:ext cx="1634294" cy="163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7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Avancement du projet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Robot capable de se déplacer </a:t>
            </a:r>
          </a:p>
          <a:p>
            <a:r>
              <a:rPr lang="fr-FR" dirty="0">
                <a:solidFill>
                  <a:schemeClr val="tx1"/>
                </a:solidFill>
              </a:rPr>
              <a:t>Caméra fonctionnelle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321425-95EB-46E2-9D46-4111FDE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2D0C68-8FA1-43B4-8570-D3BC5CB1F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" t="16547" r="20270" b="6744"/>
          <a:stretch/>
        </p:blipFill>
        <p:spPr>
          <a:xfrm>
            <a:off x="4951412" y="2068511"/>
            <a:ext cx="7159400" cy="417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614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Prototype</a:t>
            </a:r>
          </a:p>
        </p:txBody>
      </p:sp>
      <p:pic>
        <p:nvPicPr>
          <p:cNvPr id="3" name="10789A47">
            <a:hlinkClick r:id="" action="ppaction://media"/>
            <a:extLst>
              <a:ext uri="{FF2B5EF4-FFF2-40B4-BE49-F238E27FC236}">
                <a16:creationId xmlns:a16="http://schemas.microsoft.com/office/drawing/2014/main" id="{AC8D0DF0-C02B-4A45-B2D1-59B1A2EC3D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14143" y="2068511"/>
            <a:ext cx="2032000" cy="3613150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CBE81C-B7A4-420E-8C0D-224A7ACF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1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Finalisation et futur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Câblage et test de la caméra</a:t>
            </a:r>
          </a:p>
          <a:p>
            <a:r>
              <a:rPr lang="fr-FR" dirty="0">
                <a:solidFill>
                  <a:schemeClr val="tx1"/>
                </a:solidFill>
              </a:rPr>
              <a:t>Câblage et test du capteur fumée</a:t>
            </a:r>
          </a:p>
          <a:p>
            <a:r>
              <a:rPr lang="fr-FR" dirty="0">
                <a:solidFill>
                  <a:schemeClr val="tx1"/>
                </a:solidFill>
              </a:rPr>
              <a:t>Câblage et test du module Wi-Fi</a:t>
            </a:r>
          </a:p>
          <a:p>
            <a:r>
              <a:rPr lang="fr-FR" dirty="0">
                <a:solidFill>
                  <a:schemeClr val="tx1"/>
                </a:solidFill>
              </a:rPr>
              <a:t>Finition </a:t>
            </a:r>
          </a:p>
          <a:p>
            <a:r>
              <a:rPr lang="fr-FR" dirty="0">
                <a:solidFill>
                  <a:schemeClr val="tx1"/>
                </a:solidFill>
              </a:rPr>
              <a:t>Optimisation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ADF3E0-C33D-4BC8-9AC9-7355E10E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15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FF0B7-038D-4006-BF01-F03DF644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721" y="343171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4800" dirty="0" err="1"/>
              <a:t>FIn</a:t>
            </a:r>
            <a:endParaRPr lang="fr-FR" sz="4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5D650F-B3AB-4FFE-A224-A2C0DA42A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107" y="2497822"/>
            <a:ext cx="8534400" cy="36152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800" dirty="0">
                <a:solidFill>
                  <a:schemeClr val="tx1"/>
                </a:solidFill>
              </a:rPr>
              <a:t>Merci pour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0ED7A4-AA72-4E93-BBDA-8C2ADC2B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521661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76</TotalTime>
  <Words>150</Words>
  <Application>Microsoft Office PowerPoint</Application>
  <PresentationFormat>Grand écran</PresentationFormat>
  <Paragraphs>52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3</vt:lpstr>
      <vt:lpstr>Secteur</vt:lpstr>
      <vt:lpstr>Robot détecteur de fumée</vt:lpstr>
      <vt:lpstr>Sommaire</vt:lpstr>
      <vt:lpstr>Cahier des charges</vt:lpstr>
      <vt:lpstr>Diagramme fonctionnel</vt:lpstr>
      <vt:lpstr>Composants utilisés</vt:lpstr>
      <vt:lpstr>Avancement du projet</vt:lpstr>
      <vt:lpstr>Prototype</vt:lpstr>
      <vt:lpstr>Finalisation et futur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détecteur de fumée  </dc:title>
  <dc:creator>Hugo Rodrigues</dc:creator>
  <cp:lastModifiedBy>Hugo Rodrigues</cp:lastModifiedBy>
  <cp:revision>9</cp:revision>
  <dcterms:created xsi:type="dcterms:W3CDTF">2021-01-06T12:06:10Z</dcterms:created>
  <dcterms:modified xsi:type="dcterms:W3CDTF">2021-01-06T14:58:59Z</dcterms:modified>
</cp:coreProperties>
</file>